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oboto Slab Medium" panose="020F050202020403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0RyDOc/DUWCYSyV4+JXf4DmL8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9"/>
  </p:normalViewPr>
  <p:slideViewPr>
    <p:cSldViewPr snapToGrid="0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CxBLQYaH_1ROxZqTxQFtv-1GqMLcy83On2JjklZZmuhE7hw/viewform?pli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shua_bledsoe@ncsu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deal2@nc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ppTvoIquo4xILIB8JcRhLFXFKUhqydN1x6z7GXRmfbe3Z8g/viewfor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673" y="0"/>
            <a:ext cx="7169727" cy="473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4732020"/>
            <a:ext cx="14340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5178637"/>
            <a:ext cx="5943600" cy="93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 Medium"/>
              <a:buNone/>
            </a:pPr>
            <a:r>
              <a:rPr lang="en-US" b="1">
                <a:latin typeface="Roboto Slab Medium"/>
                <a:ea typeface="Roboto Slab Medium"/>
                <a:cs typeface="Roboto Slab Medium"/>
                <a:sym typeface="Roboto Slab Medium"/>
              </a:rPr>
              <a:t>Financial Reporting</a:t>
            </a:r>
            <a:endParaRPr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cxnSp>
        <p:nvCxnSpPr>
          <p:cNvPr id="156" name="Google Shape;156;p10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0"/>
          <p:cNvSpPr txBox="1"/>
          <p:nvPr/>
        </p:nvSpPr>
        <p:spPr>
          <a:xfrm>
            <a:off x="1473798" y="3765176"/>
            <a:ext cx="544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388" y="1484474"/>
            <a:ext cx="6813424" cy="497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 Medium"/>
              <a:buNone/>
            </a:pPr>
            <a:r>
              <a:rPr lang="en-US" sz="4000" b="1">
                <a:latin typeface="Roboto Slab Medium"/>
                <a:ea typeface="Roboto Slab Medium"/>
                <a:cs typeface="Roboto Slab Medium"/>
                <a:sym typeface="Roboto Slab Medium"/>
              </a:rPr>
              <a:t>Required Final Video</a:t>
            </a:r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Include the program name and the title of the project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Minimum of 20 photos and/or video clips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Include before, during, and after photos/videos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Include photos/videos of students performing work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Waivers in AET for all students</a:t>
            </a:r>
            <a:endParaRPr/>
          </a:p>
        </p:txBody>
      </p:sp>
      <p:cxnSp>
        <p:nvCxnSpPr>
          <p:cNvPr id="165" name="Google Shape;165;p11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 Medium"/>
              <a:buNone/>
            </a:pPr>
            <a:r>
              <a:rPr lang="en-US" sz="4000" b="1">
                <a:latin typeface="Roboto Slab Medium"/>
                <a:ea typeface="Roboto Slab Medium"/>
                <a:cs typeface="Roboto Slab Medium"/>
                <a:sym typeface="Roboto Slab Medium"/>
              </a:rPr>
              <a:t>Signage</a:t>
            </a:r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You will be provided at check presentation: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(1) Corrugated Lawn Signs with stakes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(2) 8 ½” x 11” Outdoor Stickers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(3) 3” x 5” Outdoor Stickers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Signs should be displayed permanently in locations that can be seen by the public.  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2" name="Google Shape;172;p12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 Medium"/>
              <a:buNone/>
            </a:pPr>
            <a:r>
              <a:rPr lang="en-US" sz="4000" b="1">
                <a:latin typeface="Roboto Slab Medium"/>
                <a:ea typeface="Roboto Slab Medium"/>
                <a:cs typeface="Roboto Slab Medium"/>
                <a:sym typeface="Roboto Slab Medium"/>
              </a:rPr>
              <a:t>Grant Changes</a:t>
            </a: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Minor changes can be made with approval of Joshua Bledsoe.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Do not contact the North Carolina Tobacco Trust Fund Commission about changes. </a:t>
            </a:r>
            <a:endParaRPr/>
          </a:p>
        </p:txBody>
      </p:sp>
      <p:cxnSp>
        <p:nvCxnSpPr>
          <p:cNvPr id="179" name="Google Shape;179;p13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 Medium"/>
              <a:buNone/>
            </a:pPr>
            <a:r>
              <a:rPr lang="en-US" sz="4000" b="1">
                <a:latin typeface="Roboto Slab Medium"/>
                <a:ea typeface="Roboto Slab Medium"/>
                <a:cs typeface="Roboto Slab Medium"/>
                <a:sym typeface="Roboto Slab Medium"/>
              </a:rPr>
              <a:t>Questions?</a:t>
            </a:r>
            <a:endParaRPr/>
          </a:p>
        </p:txBody>
      </p:sp>
      <p:cxnSp>
        <p:nvCxnSpPr>
          <p:cNvPr id="185" name="Google Shape;185;p14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Contact Joshua Bledsoe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joshua_bledsoe@ncsu.edu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(919) 513-1205</a:t>
            </a: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Contact Sherilee Deal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  <a:hlinkClick r:id="rId4"/>
              </a:rPr>
              <a:t>sdeal2@ncsu.edu</a:t>
            </a: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(704) 796-5736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785769" y="3550024"/>
            <a:ext cx="607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2403291" y="162675"/>
            <a:ext cx="433741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ncffa.org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/2023-2024-nc-ttfc-grant-information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D6CFE-5364-447D-FCA7-CCE7D2AB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32150"/>
            <a:ext cx="7772400" cy="6063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2E00EF-66BF-0AAC-42CD-9ACCD4D4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53" y="0"/>
            <a:ext cx="6165093" cy="6858000"/>
          </a:xfrm>
          <a:prstGeom prst="rect">
            <a:avLst/>
          </a:prstGeom>
        </p:spPr>
      </p:pic>
      <p:sp>
        <p:nvSpPr>
          <p:cNvPr id="104" name="Google Shape;104;p3"/>
          <p:cNvSpPr txBox="1"/>
          <p:nvPr/>
        </p:nvSpPr>
        <p:spPr>
          <a:xfrm>
            <a:off x="152400" y="5445204"/>
            <a:ext cx="1295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Both signatures are required. No typed names or pictures of signatures are allowed.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22850" y="3733800"/>
            <a:ext cx="1295400" cy="1143000"/>
          </a:xfrm>
          <a:prstGeom prst="wedgeRoundRectCallout">
            <a:avLst>
              <a:gd name="adj1" fmla="val 110064"/>
              <a:gd name="adj2" fmla="val 13568"/>
              <a:gd name="adj3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76200" y="5360432"/>
            <a:ext cx="1415046" cy="1277272"/>
          </a:xfrm>
          <a:prstGeom prst="flowChartProcess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60950" y="3784937"/>
            <a:ext cx="12573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Fiscal  agent should be the entity that will receive the payment.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3129875" y="3011575"/>
            <a:ext cx="509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597D8-8787-2948-6420-373F5BE8F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4" r="615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 Medium"/>
              <a:buNone/>
            </a:pPr>
            <a:r>
              <a:rPr lang="en-US" b="1">
                <a:latin typeface="Roboto Slab Medium"/>
                <a:ea typeface="Roboto Slab Medium"/>
                <a:cs typeface="Roboto Slab Medium"/>
                <a:sym typeface="Roboto Slab Medium"/>
              </a:rPr>
              <a:t>Grant Payments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Half of the total amount of the grant will be paid at the beginning after the contract and check presentation information is submitted.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Grant recipients will be responsible for paying the remaining project balance from other funds or sources. </a:t>
            </a:r>
            <a:endParaRPr/>
          </a:p>
        </p:txBody>
      </p:sp>
      <p:cxnSp>
        <p:nvCxnSpPr>
          <p:cNvPr id="120" name="Google Shape;120;p5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 Medium"/>
              <a:buNone/>
            </a:pPr>
            <a:r>
              <a:rPr lang="en-US" b="1">
                <a:latin typeface="Roboto Slab Medium"/>
                <a:ea typeface="Roboto Slab Medium"/>
                <a:cs typeface="Roboto Slab Medium"/>
                <a:sym typeface="Roboto Slab Medium"/>
              </a:rPr>
              <a:t>Grant Payments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The remaining half of the grant funds will be paid as a reimbursement upon completion of the project and after final reports have been submitted and approved by state staff.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Please plan appropriately with your local school and/or school system administration.</a:t>
            </a:r>
            <a:endParaRPr/>
          </a:p>
        </p:txBody>
      </p:sp>
      <p:cxnSp>
        <p:nvCxnSpPr>
          <p:cNvPr id="128" name="Google Shape;128;p6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 Medium"/>
              <a:buNone/>
            </a:pPr>
            <a:r>
              <a:rPr lang="en-US" b="1">
                <a:latin typeface="Roboto Slab Medium"/>
                <a:ea typeface="Roboto Slab Medium"/>
                <a:cs typeface="Roboto Slab Medium"/>
                <a:sym typeface="Roboto Slab Medium"/>
              </a:rPr>
              <a:t>Fund Distribution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Joshua Bledsoe will work with advisors and bookkeepers for all financial forms.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Please notify your bookkeeper/fiscal agent contact that Joshua Bledsoe will be in contact with them soon.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We will notify you and the fiscal agent when payment has been approved.</a:t>
            </a:r>
            <a:endParaRPr dirty="0"/>
          </a:p>
        </p:txBody>
      </p:sp>
      <p:cxnSp>
        <p:nvCxnSpPr>
          <p:cNvPr id="135" name="Google Shape;135;p7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 Medium"/>
              <a:buNone/>
            </a:pPr>
            <a:r>
              <a:rPr lang="en-US" b="1">
                <a:latin typeface="Roboto Slab Medium"/>
                <a:ea typeface="Roboto Slab Medium"/>
                <a:cs typeface="Roboto Slab Medium"/>
                <a:sym typeface="Roboto Slab Medium"/>
              </a:rPr>
              <a:t>Progress Reports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All grantees must complete all progress reports on time.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Due by May 31, 2024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Due by December 2, 2024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Final report due by April 1, 2025</a:t>
            </a:r>
            <a:endParaRPr dirty="0"/>
          </a:p>
        </p:txBody>
      </p:sp>
      <p:cxnSp>
        <p:nvCxnSpPr>
          <p:cNvPr id="142" name="Google Shape;142;p8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 Medium"/>
              <a:buNone/>
            </a:pPr>
            <a:r>
              <a:rPr lang="en-US" b="1">
                <a:latin typeface="Roboto Slab Medium"/>
                <a:ea typeface="Roboto Slab Medium"/>
                <a:cs typeface="Roboto Slab Medium"/>
                <a:sym typeface="Roboto Slab Medium"/>
              </a:rPr>
              <a:t>Progress Report</a:t>
            </a:r>
            <a:endParaRPr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cxnSp>
        <p:nvCxnSpPr>
          <p:cNvPr id="148" name="Google Shape;148;p9"/>
          <p:cNvCxnSpPr/>
          <p:nvPr/>
        </p:nvCxnSpPr>
        <p:spPr>
          <a:xfrm>
            <a:off x="228600" y="1371600"/>
            <a:ext cx="8763000" cy="0"/>
          </a:xfrm>
          <a:prstGeom prst="straightConnector1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9"/>
          <p:cNvSpPr txBox="1"/>
          <p:nvPr/>
        </p:nvSpPr>
        <p:spPr>
          <a:xfrm>
            <a:off x="1764254" y="3560781"/>
            <a:ext cx="338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5798" y="1570056"/>
            <a:ext cx="5652424" cy="501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362</Words>
  <Application>Microsoft Macintosh PowerPoint</Application>
  <PresentationFormat>On-screen Show (4:3)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Calibri</vt:lpstr>
      <vt:lpstr>Roboto Slab Medium</vt:lpstr>
      <vt:lpstr>Office Theme</vt:lpstr>
      <vt:lpstr>PowerPoint Presentation</vt:lpstr>
      <vt:lpstr>PowerPoint Presentation</vt:lpstr>
      <vt:lpstr>PowerPoint Presentation</vt:lpstr>
      <vt:lpstr>PowerPoint Presentation</vt:lpstr>
      <vt:lpstr>Grant Payments</vt:lpstr>
      <vt:lpstr>Grant Payments</vt:lpstr>
      <vt:lpstr>Fund Distribution</vt:lpstr>
      <vt:lpstr>Progress Reports</vt:lpstr>
      <vt:lpstr>Progress Report</vt:lpstr>
      <vt:lpstr>Financial Reporting</vt:lpstr>
      <vt:lpstr>Required Final Video</vt:lpstr>
      <vt:lpstr>Signage</vt:lpstr>
      <vt:lpstr>Grant Changes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Barlowe</dc:creator>
  <cp:lastModifiedBy>Brooke Francher</cp:lastModifiedBy>
  <cp:revision>5</cp:revision>
  <dcterms:created xsi:type="dcterms:W3CDTF">2014-01-17T21:34:12Z</dcterms:created>
  <dcterms:modified xsi:type="dcterms:W3CDTF">2024-02-22T20:19:34Z</dcterms:modified>
</cp:coreProperties>
</file>